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93" r:id="rId2"/>
    <p:sldId id="480" r:id="rId3"/>
    <p:sldId id="481" r:id="rId4"/>
    <p:sldId id="483" r:id="rId5"/>
    <p:sldId id="484" r:id="rId6"/>
    <p:sldId id="485" r:id="rId7"/>
    <p:sldId id="486" r:id="rId8"/>
    <p:sldId id="487" r:id="rId9"/>
    <p:sldId id="490" r:id="rId10"/>
    <p:sldId id="491" r:id="rId11"/>
    <p:sldId id="488" r:id="rId12"/>
    <p:sldId id="489" r:id="rId13"/>
    <p:sldId id="34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6" autoAdjust="0"/>
    <p:restoredTop sz="94660"/>
  </p:normalViewPr>
  <p:slideViewPr>
    <p:cSldViewPr>
      <p:cViewPr varScale="1">
        <p:scale>
          <a:sx n="111" d="100"/>
          <a:sy n="111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D1910-97E6-417F-B412-D530E4B44F31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07B16-2449-47B0-8F3A-2977855C02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1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07B16-2449-47B0-8F3A-2977855C026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06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onhp.ru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jpeg"/><Relationship Id="rId4" Type="http://schemas.openxmlformats.org/officeDocument/2006/relationships/image" Target="../media/image13.png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1" name="TextBox 4"/>
          <p:cNvSpPr txBox="1">
            <a:spLocks noChangeArrowheads="1"/>
          </p:cNvSpPr>
          <p:nvPr/>
        </p:nvSpPr>
        <p:spPr bwMode="auto">
          <a:xfrm>
            <a:off x="2019093" y="2686865"/>
            <a:ext cx="81429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ДОКЛАДА</a:t>
            </a:r>
            <a:endParaRPr lang="ru-RU" altLang="ru-RU" sz="2400" b="1" dirty="0"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9263" y="823700"/>
            <a:ext cx="6283325" cy="154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26271" y="6149886"/>
            <a:ext cx="1597540" cy="41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0057" y="6130447"/>
            <a:ext cx="1592680" cy="4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0430" y="6153012"/>
            <a:ext cx="1750612" cy="39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18170" y="6132196"/>
            <a:ext cx="1863594" cy="4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8297" y="4875710"/>
            <a:ext cx="1704549" cy="11930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&amp;Kcy;&amp;acy;&amp;rcy;&amp;tcy;&amp;icy;&amp;ncy;&amp;kcy;&amp;icy; &amp;pcy;&amp;ocy; &amp;zcy;&amp;acy;&amp;pcy;&amp;rcy;&amp;ocy;&amp;scy;&amp;ucy; &amp;ocy;&amp;mcy;&amp;scy;&amp;kcy;&amp;icy;&amp;jcy; &amp;ncy;&amp;pcy;&amp;zcy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98291" y="4876015"/>
            <a:ext cx="1703352" cy="119305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4" descr="&amp;Kcy;&amp;acy;&amp;rcy;&amp;tcy;&amp;icy;&amp;ncy;&amp;kcy;&amp;icy; &amp;pcy;&amp;ocy; &amp;zcy;&amp;acy;&amp;pcy;&amp;rcy;&amp;ocy;&amp;scy;&amp;ucy; &amp;mcy;&amp;ocy;&amp;rcy;&amp;scy;&amp;kcy;&amp;acy;&amp;yacy; &amp;pcy;&amp;lcy;&amp;acy;&amp;tcy;&amp;fcy;&amp;ocy;&amp;rcy;&amp;mcy;&amp;acy; &amp;ncy;&amp;acy; &amp;zcy;&amp;acy;&amp;kcy;&amp;acy;&amp;tcy;&amp;iecy;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8302" y="4875711"/>
            <a:ext cx="1704549" cy="11930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5" descr="&amp;Kcy;&amp;acy;&amp;rcy;&amp;tcy;&amp;icy;&amp;ncy;&amp;kcy;&amp;icy; &amp;pcy;&amp;ocy; &amp;zcy;&amp;acy;&amp;pcy;&amp;rcy;&amp;ocy;&amp;scy;&amp;ucy; &amp;ocy;&amp;mcy;&amp;scy;&amp;kcy;&amp;icy;&amp;jcy; &amp;ncy;&amp;pcy;&amp;zcy;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3329" y="4875710"/>
            <a:ext cx="1687040" cy="11930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14" r="28484"/>
          <a:stretch/>
        </p:blipFill>
        <p:spPr>
          <a:xfrm>
            <a:off x="3475815" y="4875711"/>
            <a:ext cx="1687040" cy="119336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" t="20697" b="20482"/>
          <a:stretch/>
        </p:blipFill>
        <p:spPr>
          <a:xfrm>
            <a:off x="3367720" y="6236300"/>
            <a:ext cx="1917954" cy="23717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" t="20697" b="20482"/>
          <a:stretch/>
        </p:blipFill>
        <p:spPr>
          <a:xfrm>
            <a:off x="3416316" y="6236300"/>
            <a:ext cx="1917954" cy="237175"/>
          </a:xfrm>
          <a:prstGeom prst="rect">
            <a:avLst/>
          </a:prstGeom>
        </p:spPr>
      </p:pic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1727119" y="3510150"/>
            <a:ext cx="877537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ru-RU" altLang="ru-RU" sz="2000" b="1" dirty="0" smtClean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Докладчик: Фамилия </a:t>
            </a:r>
            <a:r>
              <a:rPr lang="ru-RU" altLang="ru-RU" sz="2000" b="1" dirty="0" smtClean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И.О., студент/магистрант/обучающийся </a:t>
            </a:r>
            <a:r>
              <a:rPr lang="en-US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altLang="ru-RU" sz="2000" b="1" dirty="0" smtClean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-го курса/класса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учебного заведения (наименование учебного заведения)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ru-RU" altLang="ru-RU" sz="2000" b="1" dirty="0" smtClean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руководитель: Фамилия И.О., ученое звание, степень</a:t>
            </a:r>
            <a:endParaRPr lang="ru-RU" altLang="ru-RU" sz="2000" b="1" dirty="0">
              <a:solidFill>
                <a:srgbClr val="3F3F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434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" y="0"/>
            <a:ext cx="12084050" cy="824518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41" name="Text Box 1"/>
          <p:cNvSpPr txBox="1">
            <a:spLocks noChangeArrowheads="1"/>
          </p:cNvSpPr>
          <p:nvPr/>
        </p:nvSpPr>
        <p:spPr bwMode="auto">
          <a:xfrm>
            <a:off x="407368" y="212204"/>
            <a:ext cx="86196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РАБОТЫ / ИССЛЕДОВАНИЯ</a:t>
            </a:r>
            <a:endParaRPr lang="en-GB" altLang="ru-RU" sz="2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368" y="6519863"/>
            <a:ext cx="72009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ru-RU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fld id="{45823BB2-B7B1-4E32-B9CB-4ADFD5EFEFB9}" type="slidenum">
              <a:rPr lang="ru-RU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10</a:t>
            </a:fld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ONHP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  </a:t>
            </a:r>
            <a:r>
              <a:rPr lang="en-US" sz="12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2020  </a:t>
            </a:r>
            <a:r>
              <a:rPr lang="en-US" sz="1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6480" y="6339586"/>
            <a:ext cx="1689646" cy="51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7368" y="941150"/>
            <a:ext cx="11449272" cy="2094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Краткое описание исследования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Этапы реализации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Примеры, схемы, иллюстрации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Обоснование</a:t>
            </a:r>
            <a:endParaRPr lang="en-US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73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" y="0"/>
            <a:ext cx="12084050" cy="824518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41" name="Text Box 1"/>
          <p:cNvSpPr txBox="1">
            <a:spLocks noChangeArrowheads="1"/>
          </p:cNvSpPr>
          <p:nvPr/>
        </p:nvSpPr>
        <p:spPr bwMode="auto">
          <a:xfrm>
            <a:off x="407368" y="212204"/>
            <a:ext cx="86196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ЭКОНОМИЧЕСКОЕ ОБОСНОВАНИЕ</a:t>
            </a:r>
            <a:endParaRPr lang="en-GB" altLang="ru-RU" sz="2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368" y="6519863"/>
            <a:ext cx="72009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ru-RU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fld id="{45823BB2-B7B1-4E32-B9CB-4ADFD5EFEFB9}" type="slidenum">
              <a:rPr lang="ru-RU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11</a:t>
            </a:fld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ONHP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  </a:t>
            </a:r>
            <a:r>
              <a:rPr lang="en-US" sz="12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2020  </a:t>
            </a:r>
            <a:r>
              <a:rPr lang="en-US" sz="1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6480" y="6339586"/>
            <a:ext cx="1689646" cy="51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7368" y="941150"/>
            <a:ext cx="11449272" cy="1252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Методика расчета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Полученный эффект от внедрения</a:t>
            </a:r>
            <a:endParaRPr lang="en-US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934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" y="0"/>
            <a:ext cx="12084050" cy="824518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41" name="Text Box 1"/>
          <p:cNvSpPr txBox="1">
            <a:spLocks noChangeArrowheads="1"/>
          </p:cNvSpPr>
          <p:nvPr/>
        </p:nvSpPr>
        <p:spPr bwMode="auto">
          <a:xfrm>
            <a:off x="407368" y="212204"/>
            <a:ext cx="86196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  <a:endParaRPr lang="en-GB" altLang="ru-RU" sz="2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368" y="6519863"/>
            <a:ext cx="72009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ru-RU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fld id="{45823BB2-B7B1-4E32-B9CB-4ADFD5EFEFB9}" type="slidenum">
              <a:rPr lang="ru-RU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12</a:t>
            </a:fld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ONHP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  </a:t>
            </a:r>
            <a:r>
              <a:rPr lang="en-US" sz="12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2020  </a:t>
            </a:r>
            <a:r>
              <a:rPr lang="en-US" sz="1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6480" y="6339586"/>
            <a:ext cx="1689646" cy="51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7368" y="941150"/>
            <a:ext cx="11449272" cy="1252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Результаты исследования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Выводы</a:t>
            </a:r>
            <a:endParaRPr lang="en-US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21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1" name="TextBox 4"/>
          <p:cNvSpPr txBox="1">
            <a:spLocks noChangeArrowheads="1"/>
          </p:cNvSpPr>
          <p:nvPr/>
        </p:nvSpPr>
        <p:spPr bwMode="auto">
          <a:xfrm>
            <a:off x="1928814" y="2525714"/>
            <a:ext cx="84232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ru-RU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2400" b="1" dirty="0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postoffice@onhp.ru</a:t>
            </a:r>
            <a:endParaRPr lang="ru-RU" altLang="ru-RU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704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3551" y="688196"/>
            <a:ext cx="6283325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4381501" y="2026458"/>
            <a:ext cx="3527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1800" b="1" dirty="0">
                <a:solidFill>
                  <a:srgbClr val="5454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1953</a:t>
            </a:r>
            <a:endParaRPr lang="ru-RU" altLang="ru-RU" sz="1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050" name="TextBox 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73564" y="5337176"/>
            <a:ext cx="3527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3F3F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www.onhp.ru</a:t>
            </a:r>
          </a:p>
        </p:txBody>
      </p:sp>
      <p:sp>
        <p:nvSpPr>
          <p:cNvPr id="87051" name="TextBox 2"/>
          <p:cNvSpPr txBox="1">
            <a:spLocks noChangeArrowheads="1"/>
          </p:cNvSpPr>
          <p:nvPr/>
        </p:nvSpPr>
        <p:spPr bwMode="auto">
          <a:xfrm>
            <a:off x="5637214" y="5619751"/>
            <a:ext cx="1000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1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altLang="ru-RU" sz="16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en-US" altLang="ru-RU" sz="1100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here</a:t>
            </a:r>
            <a:endParaRPr lang="ru-RU" altLang="ru-RU" sz="1100" b="1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705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8650" y="4365625"/>
            <a:ext cx="8636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18170" y="6132196"/>
            <a:ext cx="1863594" cy="4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4867" y="6149886"/>
            <a:ext cx="1597540" cy="41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8653" y="6130447"/>
            <a:ext cx="1592680" cy="41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" t="20697" b="20482"/>
          <a:stretch/>
        </p:blipFill>
        <p:spPr>
          <a:xfrm>
            <a:off x="3416316" y="6236300"/>
            <a:ext cx="1917954" cy="237175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0430" y="6153012"/>
            <a:ext cx="1750612" cy="39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455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" y="0"/>
            <a:ext cx="12084050" cy="824518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41" name="Text Box 1"/>
          <p:cNvSpPr txBox="1">
            <a:spLocks noChangeArrowheads="1"/>
          </p:cNvSpPr>
          <p:nvPr/>
        </p:nvSpPr>
        <p:spPr bwMode="auto">
          <a:xfrm>
            <a:off x="407368" y="212204"/>
            <a:ext cx="86196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ОФОРМЛЕНИЮ ПРЕЗЕНТАЦИИ</a:t>
            </a:r>
            <a:endParaRPr lang="en-GB" altLang="ru-RU" sz="2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368" y="6519863"/>
            <a:ext cx="72009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ru-RU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fld id="{45823BB2-B7B1-4E32-B9CB-4ADFD5EFEFB9}" type="slidenum">
              <a:rPr lang="ru-RU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</a:t>
            </a:fld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ONHP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  </a:t>
            </a:r>
            <a:r>
              <a:rPr lang="en-US" sz="12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2020  </a:t>
            </a:r>
            <a:r>
              <a:rPr lang="en-US" sz="1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6480" y="6339586"/>
            <a:ext cx="1689646" cy="51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7368" y="941150"/>
            <a:ext cx="11449272" cy="5626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Презентация должна содержать 10-15 слайдов и выполнена в </a:t>
            </a:r>
            <a:r>
              <a:rPr lang="ru-RU" sz="2000" smtClean="0">
                <a:latin typeface="Arial" panose="020B0604020202020204" pitchFamily="34" charset="0"/>
                <a:ea typeface="Calibri" panose="020F0502020204030204" pitchFamily="34" charset="0"/>
              </a:rPr>
              <a:t>корпоративном формате.</a:t>
            </a:r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Шрифт, используемый в презентации –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Arial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. Цвет – черный.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Для выделения или акцента на фрагменте текста в презентации допускается использование одного дополнительного цвета.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Размер текста подбирается в зависимости от содержимого слайда, желательно, единый для всей презентации.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Границы текста не должны выходить за пределы границы слайда, а также не должны заходить на элементы шаблона презентации.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Старайтесь не перенасыщать презентацию большим количеством текста.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Ваша презентация должна помогать слушателям понять ваш доклад.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Картинки в презентации должны быть хорошего качества.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Картинки в презентации не должны выходить за границы слайда,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</a:rPr>
              <a:t>а также не должны заходить на элементы шаблона презентации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Не допускается использование своего шаблона или стандартного шаблона презентации.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1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" y="0"/>
            <a:ext cx="12084050" cy="824518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41" name="Text Box 1"/>
          <p:cNvSpPr txBox="1">
            <a:spLocks noChangeArrowheads="1"/>
          </p:cNvSpPr>
          <p:nvPr/>
        </p:nvSpPr>
        <p:spPr bwMode="auto">
          <a:xfrm>
            <a:off x="407368" y="212204"/>
            <a:ext cx="86196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РЕКОМЕНДУЕМАЯ СТРУКТУРА ДОКЛАДА (ВЫСТУПЛЕНИЯ)</a:t>
            </a:r>
            <a:endParaRPr lang="en-GB" altLang="ru-RU" sz="2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368" y="6519863"/>
            <a:ext cx="72009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ru-RU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fld id="{45823BB2-B7B1-4E32-B9CB-4ADFD5EFEFB9}" type="slidenum">
              <a:rPr lang="ru-RU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3</a:t>
            </a:fld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ONHP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  </a:t>
            </a:r>
            <a:r>
              <a:rPr lang="en-US" sz="12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2020  </a:t>
            </a:r>
            <a:r>
              <a:rPr lang="en-US" sz="1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6480" y="6339586"/>
            <a:ext cx="1689646" cy="51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7368" y="941150"/>
            <a:ext cx="11449272" cy="3390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1 Актуальность работы.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2 Цели и задачи работы.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3 Содержание исследования.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4 Экономическое обоснование.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5 Заключение, выводы.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Время выступления 5-7 минут, ответы на вопросы – 3 минуты.</a:t>
            </a:r>
            <a:endParaRPr lang="en-US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983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" y="0"/>
            <a:ext cx="12084050" cy="824518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41" name="Text Box 1"/>
          <p:cNvSpPr txBox="1">
            <a:spLocks noChangeArrowheads="1"/>
          </p:cNvSpPr>
          <p:nvPr/>
        </p:nvSpPr>
        <p:spPr bwMode="auto">
          <a:xfrm>
            <a:off x="407368" y="212204"/>
            <a:ext cx="86196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РАБОТЫ</a:t>
            </a:r>
            <a:endParaRPr lang="en-GB" altLang="ru-RU" sz="2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368" y="6519863"/>
            <a:ext cx="72009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ru-RU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fld id="{45823BB2-B7B1-4E32-B9CB-4ADFD5EFEFB9}" type="slidenum">
              <a:rPr lang="ru-RU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4</a:t>
            </a:fld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ONHP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  </a:t>
            </a:r>
            <a:r>
              <a:rPr lang="en-US" sz="12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2020  </a:t>
            </a:r>
            <a:r>
              <a:rPr lang="en-US" sz="1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6480" y="6339586"/>
            <a:ext cx="1689646" cy="51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7368" y="941150"/>
            <a:ext cx="11449272" cy="2526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Краткое описание текущей ситуации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Проблема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Актуальность решения проблемы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*При необходимости, данный слайд можно разделить на несколько слайдов</a:t>
            </a:r>
            <a:endParaRPr lang="en-US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38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" y="0"/>
            <a:ext cx="12084050" cy="824518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41" name="Text Box 1"/>
          <p:cNvSpPr txBox="1">
            <a:spLocks noChangeArrowheads="1"/>
          </p:cNvSpPr>
          <p:nvPr/>
        </p:nvSpPr>
        <p:spPr bwMode="auto">
          <a:xfrm>
            <a:off x="407368" y="212204"/>
            <a:ext cx="86196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И ЗАДАЧИ ИССЛЕДОВАНИЯ / РАБОТЫ / ПРОЕКТА</a:t>
            </a:r>
            <a:endParaRPr lang="en-GB" altLang="ru-RU" sz="2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368" y="6519863"/>
            <a:ext cx="72009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ru-RU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fld id="{45823BB2-B7B1-4E32-B9CB-4ADFD5EFEFB9}" type="slidenum">
              <a:rPr lang="ru-RU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5</a:t>
            </a:fld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ONHP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  </a:t>
            </a:r>
            <a:r>
              <a:rPr lang="en-US" sz="12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2020  </a:t>
            </a:r>
            <a:r>
              <a:rPr lang="en-US" sz="1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6480" y="6339586"/>
            <a:ext cx="1689646" cy="51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7368" y="941150"/>
            <a:ext cx="11449272" cy="3390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Цель работы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Задачи исследования: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Задача 1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Задача 2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Задача 3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…..</a:t>
            </a:r>
            <a:endParaRPr lang="en-US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87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" y="0"/>
            <a:ext cx="12084050" cy="824518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41" name="Text Box 1"/>
          <p:cNvSpPr txBox="1">
            <a:spLocks noChangeArrowheads="1"/>
          </p:cNvSpPr>
          <p:nvPr/>
        </p:nvSpPr>
        <p:spPr bwMode="auto">
          <a:xfrm>
            <a:off x="407368" y="212204"/>
            <a:ext cx="86196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РАБОТЫ / ИССЛЕДОВАНИЯ</a:t>
            </a:r>
            <a:endParaRPr lang="en-GB" altLang="ru-RU" sz="2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368" y="6519863"/>
            <a:ext cx="72009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ru-RU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fld id="{45823BB2-B7B1-4E32-B9CB-4ADFD5EFEFB9}" type="slidenum">
              <a:rPr lang="ru-RU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6</a:t>
            </a:fld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ONHP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  </a:t>
            </a:r>
            <a:r>
              <a:rPr lang="en-US" sz="12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2020  </a:t>
            </a:r>
            <a:r>
              <a:rPr lang="en-US" sz="1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6480" y="6339586"/>
            <a:ext cx="1689646" cy="51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7368" y="941150"/>
            <a:ext cx="11449272" cy="2094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Краткое описание исследования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Этапы реализации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Примеры, схемы, иллюстрации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Обоснование</a:t>
            </a:r>
            <a:endParaRPr lang="en-US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486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" y="0"/>
            <a:ext cx="12084050" cy="824518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41" name="Text Box 1"/>
          <p:cNvSpPr txBox="1">
            <a:spLocks noChangeArrowheads="1"/>
          </p:cNvSpPr>
          <p:nvPr/>
        </p:nvSpPr>
        <p:spPr bwMode="auto">
          <a:xfrm>
            <a:off x="407368" y="212204"/>
            <a:ext cx="86196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РАБОТЫ / ИССЛЕДОВАНИЯ</a:t>
            </a:r>
            <a:endParaRPr lang="en-GB" altLang="ru-RU" sz="2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368" y="6519863"/>
            <a:ext cx="72009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ru-RU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fld id="{45823BB2-B7B1-4E32-B9CB-4ADFD5EFEFB9}" type="slidenum">
              <a:rPr lang="ru-RU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7</a:t>
            </a:fld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ONHP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  </a:t>
            </a:r>
            <a:r>
              <a:rPr lang="en-US" sz="12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2020  </a:t>
            </a:r>
            <a:r>
              <a:rPr lang="en-US" sz="1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6480" y="6339586"/>
            <a:ext cx="1689646" cy="51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7368" y="941150"/>
            <a:ext cx="11449272" cy="2094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Краткое описание исследования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Этапы реализации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Примеры, схемы, иллюстрации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Обоснование</a:t>
            </a:r>
            <a:endParaRPr lang="en-US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847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" y="0"/>
            <a:ext cx="12084050" cy="824518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41" name="Text Box 1"/>
          <p:cNvSpPr txBox="1">
            <a:spLocks noChangeArrowheads="1"/>
          </p:cNvSpPr>
          <p:nvPr/>
        </p:nvSpPr>
        <p:spPr bwMode="auto">
          <a:xfrm>
            <a:off x="407368" y="212204"/>
            <a:ext cx="86196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РАБОТЫ / ИССЛЕДОВАНИЯ</a:t>
            </a:r>
            <a:endParaRPr lang="en-GB" altLang="ru-RU" sz="2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368" y="6519863"/>
            <a:ext cx="72009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ru-RU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fld id="{45823BB2-B7B1-4E32-B9CB-4ADFD5EFEFB9}" type="slidenum">
              <a:rPr lang="ru-RU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8</a:t>
            </a:fld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ONHP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  </a:t>
            </a:r>
            <a:r>
              <a:rPr lang="en-US" sz="12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2020  </a:t>
            </a:r>
            <a:r>
              <a:rPr lang="en-US" sz="1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6480" y="6339586"/>
            <a:ext cx="1689646" cy="51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7368" y="941150"/>
            <a:ext cx="11449272" cy="2094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Краткое описание исследования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Этапы реализации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Примеры, схемы, иллюстрации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Обоснование</a:t>
            </a:r>
            <a:endParaRPr lang="en-US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059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50" y="0"/>
            <a:ext cx="12084050" cy="824518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41" name="Text Box 1"/>
          <p:cNvSpPr txBox="1">
            <a:spLocks noChangeArrowheads="1"/>
          </p:cNvSpPr>
          <p:nvPr/>
        </p:nvSpPr>
        <p:spPr bwMode="auto">
          <a:xfrm>
            <a:off x="407368" y="212204"/>
            <a:ext cx="86196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 РАБОТЫ / ИССЛЕДОВАНИЯ</a:t>
            </a:r>
            <a:endParaRPr lang="en-GB" altLang="ru-RU" sz="2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07950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368" y="6519863"/>
            <a:ext cx="72009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ru-RU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fld id="{45823BB2-B7B1-4E32-B9CB-4ADFD5EFEFB9}" type="slidenum">
              <a:rPr lang="ru-RU" sz="14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9</a:t>
            </a:fld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ONHP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 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  </a:t>
            </a:r>
            <a:r>
              <a:rPr lang="en-US" sz="12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2020  </a:t>
            </a:r>
            <a:r>
              <a:rPr lang="en-US" sz="1200" dirty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•</a:t>
            </a:r>
            <a:r>
              <a:rPr lang="en-US" sz="1400" dirty="0">
                <a:solidFill>
                  <a:srgbClr val="FFC000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6480" y="6339586"/>
            <a:ext cx="1689646" cy="518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7368" y="941150"/>
            <a:ext cx="11449272" cy="2094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Краткое описание исследования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Этапы реализации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Примеры, схемы, иллюстрации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Обоснование</a:t>
            </a:r>
            <a:endParaRPr lang="en-US" sz="20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134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12797</TotalTime>
  <Words>415</Words>
  <Application>Microsoft Office PowerPoint</Application>
  <PresentationFormat>Широкоэкранный</PresentationFormat>
  <Paragraphs>84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Шевелева Л.А.</dc:creator>
  <cp:lastModifiedBy>Шевелева Л.А.</cp:lastModifiedBy>
  <cp:revision>359</cp:revision>
  <dcterms:created xsi:type="dcterms:W3CDTF">2017-04-27T12:09:41Z</dcterms:created>
  <dcterms:modified xsi:type="dcterms:W3CDTF">2020-08-04T05:39:13Z</dcterms:modified>
</cp:coreProperties>
</file>